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68" r:id="rId2"/>
    <p:sldId id="270" r:id="rId3"/>
    <p:sldId id="257" r:id="rId4"/>
    <p:sldId id="258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22" userDrawn="1">
          <p15:clr>
            <a:srgbClr val="A4A3A4"/>
          </p15:clr>
        </p15:guide>
        <p15:guide id="2" pos="10808" userDrawn="1">
          <p15:clr>
            <a:srgbClr val="A4A3A4"/>
          </p15:clr>
        </p15:guide>
        <p15:guide id="3" pos="21504" userDrawn="1">
          <p15:clr>
            <a:srgbClr val="A4A3A4"/>
          </p15:clr>
        </p15:guide>
        <p15:guide id="4" orient="horz" pos="123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2030"/>
    <a:srgbClr val="FFFFFF"/>
    <a:srgbClr val="00205C"/>
    <a:srgbClr val="96999A"/>
    <a:srgbClr val="1E2859"/>
    <a:srgbClr val="7D3D97"/>
    <a:srgbClr val="5F7E8C"/>
    <a:srgbClr val="009789"/>
    <a:srgbClr val="4555A5"/>
    <a:srgbClr val="15B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77B314-2B59-4DCA-A18D-A84C9D0C7E1F}" v="14" dt="2025-01-07T18:47:35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/>
    <p:restoredTop sz="96197"/>
  </p:normalViewPr>
  <p:slideViewPr>
    <p:cSldViewPr snapToGrid="0">
      <p:cViewPr>
        <p:scale>
          <a:sx n="30" d="100"/>
          <a:sy n="30" d="100"/>
        </p:scale>
        <p:origin x="1624" y="648"/>
      </p:cViewPr>
      <p:guideLst>
        <p:guide orient="horz" pos="7622"/>
        <p:guide pos="10808"/>
        <p:guide pos="21504"/>
        <p:guide orient="horz" pos="123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a" userId="3442f1f8-424c-433c-9385-36d98bf720c5" providerId="ADAL" clId="{E377B314-2B59-4DCA-A18D-A84C9D0C7E1F}"/>
    <pc:docChg chg="custSel modSld modMainMaster">
      <pc:chgData name="Christa" userId="3442f1f8-424c-433c-9385-36d98bf720c5" providerId="ADAL" clId="{E377B314-2B59-4DCA-A18D-A84C9D0C7E1F}" dt="2025-01-07T18:47:35.505" v="37"/>
      <pc:docMkLst>
        <pc:docMk/>
      </pc:docMkLst>
      <pc:sldChg chg="addSp delSp modSp mod">
        <pc:chgData name="Christa" userId="3442f1f8-424c-433c-9385-36d98bf720c5" providerId="ADAL" clId="{E377B314-2B59-4DCA-A18D-A84C9D0C7E1F}" dt="2025-01-07T18:46:29.385" v="17" actId="478"/>
        <pc:sldMkLst>
          <pc:docMk/>
          <pc:sldMk cId="982740306" sldId="257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982740306" sldId="257"/>
            <ac:spMk id="8" creationId="{A9C6AECD-8B39-D8BF-1215-A2105D7D7A64}"/>
          </ac:spMkLst>
        </pc:spChg>
        <pc:picChg chg="del">
          <ac:chgData name="Christa" userId="3442f1f8-424c-433c-9385-36d98bf720c5" providerId="ADAL" clId="{E377B314-2B59-4DCA-A18D-A84C9D0C7E1F}" dt="2025-01-07T18:46:29.385" v="17" actId="478"/>
          <ac:picMkLst>
            <pc:docMk/>
            <pc:sldMk cId="982740306" sldId="257"/>
            <ac:picMk id="6" creationId="{30BA2B61-ED5A-278E-A2AE-969957C738CB}"/>
          </ac:picMkLst>
        </pc:picChg>
        <pc:picChg chg="add mod">
          <ac:chgData name="Christa" userId="3442f1f8-424c-433c-9385-36d98bf720c5" providerId="ADAL" clId="{E377B314-2B59-4DCA-A18D-A84C9D0C7E1F}" dt="2025-01-07T18:46:27.017" v="16"/>
          <ac:picMkLst>
            <pc:docMk/>
            <pc:sldMk cId="982740306" sldId="257"/>
            <ac:picMk id="10" creationId="{C64F58D4-D20D-3F24-365F-F9C0F579AD1E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6:34.683" v="19"/>
        <pc:sldMkLst>
          <pc:docMk/>
          <pc:sldMk cId="1289616545" sldId="258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1289616545" sldId="258"/>
            <ac:spMk id="8" creationId="{78A989FF-3B1D-56EB-E8C2-9A4E1FBCACB4}"/>
          </ac:spMkLst>
        </pc:spChg>
        <pc:picChg chg="del">
          <ac:chgData name="Christa" userId="3442f1f8-424c-433c-9385-36d98bf720c5" providerId="ADAL" clId="{E377B314-2B59-4DCA-A18D-A84C9D0C7E1F}" dt="2025-01-07T18:46:33.375" v="18" actId="478"/>
          <ac:picMkLst>
            <pc:docMk/>
            <pc:sldMk cId="1289616545" sldId="258"/>
            <ac:picMk id="6" creationId="{9A1B9236-4D15-4F18-0DC3-DCAE4B102306}"/>
          </ac:picMkLst>
        </pc:picChg>
        <pc:picChg chg="add mod">
          <ac:chgData name="Christa" userId="3442f1f8-424c-433c-9385-36d98bf720c5" providerId="ADAL" clId="{E377B314-2B59-4DCA-A18D-A84C9D0C7E1F}" dt="2025-01-07T18:46:34.683" v="19"/>
          <ac:picMkLst>
            <pc:docMk/>
            <pc:sldMk cId="1289616545" sldId="258"/>
            <ac:picMk id="10" creationId="{D8FC497A-4C45-A803-AE85-63F410DCD43F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6:46.839" v="23"/>
        <pc:sldMkLst>
          <pc:docMk/>
          <pc:sldMk cId="292412169" sldId="260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292412169" sldId="260"/>
            <ac:spMk id="8" creationId="{CFB896B2-4AF2-0542-DEED-E0976821B505}"/>
          </ac:spMkLst>
        </pc:spChg>
        <pc:picChg chg="del">
          <ac:chgData name="Christa" userId="3442f1f8-424c-433c-9385-36d98bf720c5" providerId="ADAL" clId="{E377B314-2B59-4DCA-A18D-A84C9D0C7E1F}" dt="2025-01-07T18:46:45.352" v="22" actId="478"/>
          <ac:picMkLst>
            <pc:docMk/>
            <pc:sldMk cId="292412169" sldId="260"/>
            <ac:picMk id="6" creationId="{3265DC1B-8388-DBB6-4BD0-233EF4E6DA00}"/>
          </ac:picMkLst>
        </pc:picChg>
        <pc:picChg chg="add mod">
          <ac:chgData name="Christa" userId="3442f1f8-424c-433c-9385-36d98bf720c5" providerId="ADAL" clId="{E377B314-2B59-4DCA-A18D-A84C9D0C7E1F}" dt="2025-01-07T18:46:46.839" v="23"/>
          <ac:picMkLst>
            <pc:docMk/>
            <pc:sldMk cId="292412169" sldId="260"/>
            <ac:picMk id="10" creationId="{E1843EF9-E7CB-8065-878E-AAFA74B049CF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6:55.642" v="25"/>
        <pc:sldMkLst>
          <pc:docMk/>
          <pc:sldMk cId="2487306752" sldId="261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2487306752" sldId="261"/>
            <ac:spMk id="8" creationId="{D03720DF-3516-690E-5270-1BB1DCA0984A}"/>
          </ac:spMkLst>
        </pc:spChg>
        <pc:picChg chg="del">
          <ac:chgData name="Christa" userId="3442f1f8-424c-433c-9385-36d98bf720c5" providerId="ADAL" clId="{E377B314-2B59-4DCA-A18D-A84C9D0C7E1F}" dt="2025-01-07T18:46:53.878" v="24" actId="478"/>
          <ac:picMkLst>
            <pc:docMk/>
            <pc:sldMk cId="2487306752" sldId="261"/>
            <ac:picMk id="6" creationId="{2F95417B-1233-8774-D36E-E98A22A76413}"/>
          </ac:picMkLst>
        </pc:picChg>
        <pc:picChg chg="add mod">
          <ac:chgData name="Christa" userId="3442f1f8-424c-433c-9385-36d98bf720c5" providerId="ADAL" clId="{E377B314-2B59-4DCA-A18D-A84C9D0C7E1F}" dt="2025-01-07T18:46:55.642" v="25"/>
          <ac:picMkLst>
            <pc:docMk/>
            <pc:sldMk cId="2487306752" sldId="261"/>
            <ac:picMk id="10" creationId="{58F77AE8-EF65-CEB9-A871-C5321F754E1D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7:00.133" v="27"/>
        <pc:sldMkLst>
          <pc:docMk/>
          <pc:sldMk cId="3074365005" sldId="262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3074365005" sldId="262"/>
            <ac:spMk id="8" creationId="{D8333687-CED9-BA9A-F1C0-8ECA7BB0DEA0}"/>
          </ac:spMkLst>
        </pc:spChg>
        <pc:picChg chg="del">
          <ac:chgData name="Christa" userId="3442f1f8-424c-433c-9385-36d98bf720c5" providerId="ADAL" clId="{E377B314-2B59-4DCA-A18D-A84C9D0C7E1F}" dt="2025-01-07T18:46:58.784" v="26" actId="478"/>
          <ac:picMkLst>
            <pc:docMk/>
            <pc:sldMk cId="3074365005" sldId="262"/>
            <ac:picMk id="6" creationId="{5228DED1-29CF-072E-7C1E-C7382F8C637F}"/>
          </ac:picMkLst>
        </pc:picChg>
        <pc:picChg chg="add mod">
          <ac:chgData name="Christa" userId="3442f1f8-424c-433c-9385-36d98bf720c5" providerId="ADAL" clId="{E377B314-2B59-4DCA-A18D-A84C9D0C7E1F}" dt="2025-01-07T18:47:00.133" v="27"/>
          <ac:picMkLst>
            <pc:docMk/>
            <pc:sldMk cId="3074365005" sldId="262"/>
            <ac:picMk id="10" creationId="{44C2452D-BE60-C543-D5A8-B3B76A80467F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7:08.543" v="29"/>
        <pc:sldMkLst>
          <pc:docMk/>
          <pc:sldMk cId="3817381239" sldId="263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3817381239" sldId="263"/>
            <ac:spMk id="8" creationId="{3F6C8086-D4FD-25F9-C3ED-9DF6C7DEE076}"/>
          </ac:spMkLst>
        </pc:spChg>
        <pc:picChg chg="del">
          <ac:chgData name="Christa" userId="3442f1f8-424c-433c-9385-36d98bf720c5" providerId="ADAL" clId="{E377B314-2B59-4DCA-A18D-A84C9D0C7E1F}" dt="2025-01-07T18:47:07.176" v="28" actId="478"/>
          <ac:picMkLst>
            <pc:docMk/>
            <pc:sldMk cId="3817381239" sldId="263"/>
            <ac:picMk id="6" creationId="{A56E6C6E-09FE-A30A-1F45-7C1A2B40A9F6}"/>
          </ac:picMkLst>
        </pc:picChg>
        <pc:picChg chg="add mod">
          <ac:chgData name="Christa" userId="3442f1f8-424c-433c-9385-36d98bf720c5" providerId="ADAL" clId="{E377B314-2B59-4DCA-A18D-A84C9D0C7E1F}" dt="2025-01-07T18:47:08.543" v="29"/>
          <ac:picMkLst>
            <pc:docMk/>
            <pc:sldMk cId="3817381239" sldId="263"/>
            <ac:picMk id="10" creationId="{473C957E-D1D0-762F-12AC-B8F0FF14E784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7:15.100" v="31"/>
        <pc:sldMkLst>
          <pc:docMk/>
          <pc:sldMk cId="646628187" sldId="264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646628187" sldId="264"/>
            <ac:spMk id="8" creationId="{F66D7494-96D2-5D36-A562-2C51C2CB61FE}"/>
          </ac:spMkLst>
        </pc:spChg>
        <pc:picChg chg="del">
          <ac:chgData name="Christa" userId="3442f1f8-424c-433c-9385-36d98bf720c5" providerId="ADAL" clId="{E377B314-2B59-4DCA-A18D-A84C9D0C7E1F}" dt="2025-01-07T18:47:13.706" v="30" actId="478"/>
          <ac:picMkLst>
            <pc:docMk/>
            <pc:sldMk cId="646628187" sldId="264"/>
            <ac:picMk id="6" creationId="{A967F818-5438-ED55-936E-D51C110D7522}"/>
          </ac:picMkLst>
        </pc:picChg>
        <pc:picChg chg="add mod">
          <ac:chgData name="Christa" userId="3442f1f8-424c-433c-9385-36d98bf720c5" providerId="ADAL" clId="{E377B314-2B59-4DCA-A18D-A84C9D0C7E1F}" dt="2025-01-07T18:47:15.100" v="31"/>
          <ac:picMkLst>
            <pc:docMk/>
            <pc:sldMk cId="646628187" sldId="264"/>
            <ac:picMk id="10" creationId="{1A6AE4F8-4B58-83FB-3637-8735110DCE84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7:23.497" v="33"/>
        <pc:sldMkLst>
          <pc:docMk/>
          <pc:sldMk cId="1303424557" sldId="265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1303424557" sldId="265"/>
            <ac:spMk id="10" creationId="{EBA513E9-6A12-EC49-EDF7-BD613753FAB1}"/>
          </ac:spMkLst>
        </pc:spChg>
        <pc:picChg chg="del">
          <ac:chgData name="Christa" userId="3442f1f8-424c-433c-9385-36d98bf720c5" providerId="ADAL" clId="{E377B314-2B59-4DCA-A18D-A84C9D0C7E1F}" dt="2025-01-07T18:47:21.866" v="32" actId="478"/>
          <ac:picMkLst>
            <pc:docMk/>
            <pc:sldMk cId="1303424557" sldId="265"/>
            <ac:picMk id="6" creationId="{1EF6ECC2-139A-65D5-893A-4A848A84B7A6}"/>
          </ac:picMkLst>
        </pc:picChg>
        <pc:picChg chg="add mod">
          <ac:chgData name="Christa" userId="3442f1f8-424c-433c-9385-36d98bf720c5" providerId="ADAL" clId="{E377B314-2B59-4DCA-A18D-A84C9D0C7E1F}" dt="2025-01-07T18:47:23.497" v="33"/>
          <ac:picMkLst>
            <pc:docMk/>
            <pc:sldMk cId="1303424557" sldId="265"/>
            <ac:picMk id="8" creationId="{10C04FA8-3AE6-0BAE-AF21-9C2C03B0CF57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7:29.120" v="35"/>
        <pc:sldMkLst>
          <pc:docMk/>
          <pc:sldMk cId="2734252545" sldId="266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2734252545" sldId="266"/>
            <ac:spMk id="9" creationId="{02E3A4D6-9120-E49B-4635-E38132A685BC}"/>
          </ac:spMkLst>
        </pc:spChg>
        <pc:picChg chg="del">
          <ac:chgData name="Christa" userId="3442f1f8-424c-433c-9385-36d98bf720c5" providerId="ADAL" clId="{E377B314-2B59-4DCA-A18D-A84C9D0C7E1F}" dt="2025-01-07T18:47:27.659" v="34" actId="478"/>
          <ac:picMkLst>
            <pc:docMk/>
            <pc:sldMk cId="2734252545" sldId="266"/>
            <ac:picMk id="6" creationId="{0859CA9B-07CC-FFF3-08F8-392133D27A77}"/>
          </ac:picMkLst>
        </pc:picChg>
        <pc:picChg chg="add mod">
          <ac:chgData name="Christa" userId="3442f1f8-424c-433c-9385-36d98bf720c5" providerId="ADAL" clId="{E377B314-2B59-4DCA-A18D-A84C9D0C7E1F}" dt="2025-01-07T18:47:29.120" v="35"/>
          <ac:picMkLst>
            <pc:docMk/>
            <pc:sldMk cId="2734252545" sldId="266"/>
            <ac:picMk id="10" creationId="{A9994EEA-4643-EB05-0C4E-DC98FC845D9B}"/>
          </ac:picMkLst>
        </pc:picChg>
      </pc:sldChg>
      <pc:sldChg chg="addSp delSp modSp mod">
        <pc:chgData name="Christa" userId="3442f1f8-424c-433c-9385-36d98bf720c5" providerId="ADAL" clId="{E377B314-2B59-4DCA-A18D-A84C9D0C7E1F}" dt="2025-01-07T18:47:35.505" v="37"/>
        <pc:sldMkLst>
          <pc:docMk/>
          <pc:sldMk cId="3948531512" sldId="267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3948531512" sldId="267"/>
            <ac:spMk id="9" creationId="{FC65F5BD-ABC8-24D4-E3CC-2A8FA65F89B4}"/>
          </ac:spMkLst>
        </pc:spChg>
        <pc:picChg chg="del">
          <ac:chgData name="Christa" userId="3442f1f8-424c-433c-9385-36d98bf720c5" providerId="ADAL" clId="{E377B314-2B59-4DCA-A18D-A84C9D0C7E1F}" dt="2025-01-07T18:47:34.040" v="36" actId="478"/>
          <ac:picMkLst>
            <pc:docMk/>
            <pc:sldMk cId="3948531512" sldId="267"/>
            <ac:picMk id="6" creationId="{E2AD62D0-249E-F63D-B909-DE5822868E10}"/>
          </ac:picMkLst>
        </pc:picChg>
        <pc:picChg chg="add mod">
          <ac:chgData name="Christa" userId="3442f1f8-424c-433c-9385-36d98bf720c5" providerId="ADAL" clId="{E377B314-2B59-4DCA-A18D-A84C9D0C7E1F}" dt="2025-01-07T18:47:35.505" v="37"/>
          <ac:picMkLst>
            <pc:docMk/>
            <pc:sldMk cId="3948531512" sldId="267"/>
            <ac:picMk id="10" creationId="{907D0495-12E0-4228-F922-7AE81CAE0630}"/>
          </ac:picMkLst>
        </pc:picChg>
      </pc:sldChg>
      <pc:sldChg chg="modSp mod">
        <pc:chgData name="Christa" userId="3442f1f8-424c-433c-9385-36d98bf720c5" providerId="ADAL" clId="{E377B314-2B59-4DCA-A18D-A84C9D0C7E1F}" dt="2025-01-07T18:41:52.689" v="6" actId="6549"/>
        <pc:sldMkLst>
          <pc:docMk/>
          <pc:sldMk cId="1850146851" sldId="268"/>
        </pc:sldMkLst>
        <pc:spChg chg="mod">
          <ac:chgData name="Christa" userId="3442f1f8-424c-433c-9385-36d98bf720c5" providerId="ADAL" clId="{E377B314-2B59-4DCA-A18D-A84C9D0C7E1F}" dt="2025-01-07T18:41:52.689" v="6" actId="6549"/>
          <ac:spMkLst>
            <pc:docMk/>
            <pc:sldMk cId="1850146851" sldId="268"/>
            <ac:spMk id="12" creationId="{CA7EE0B9-BED3-DA44-4B76-6B69D862784A}"/>
          </ac:spMkLst>
        </pc:spChg>
      </pc:sldChg>
      <pc:sldChg chg="addSp delSp modSp mod">
        <pc:chgData name="Christa" userId="3442f1f8-424c-433c-9385-36d98bf720c5" providerId="ADAL" clId="{E377B314-2B59-4DCA-A18D-A84C9D0C7E1F}" dt="2025-01-07T18:46:40.312" v="21"/>
        <pc:sldMkLst>
          <pc:docMk/>
          <pc:sldMk cId="4166471360" sldId="269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4166471360" sldId="269"/>
            <ac:spMk id="8" creationId="{88E73F86-1A68-93F4-B1C1-2EC0100E0342}"/>
          </ac:spMkLst>
        </pc:spChg>
        <pc:picChg chg="del">
          <ac:chgData name="Christa" userId="3442f1f8-424c-433c-9385-36d98bf720c5" providerId="ADAL" clId="{E377B314-2B59-4DCA-A18D-A84C9D0C7E1F}" dt="2025-01-07T18:46:38.936" v="20" actId="478"/>
          <ac:picMkLst>
            <pc:docMk/>
            <pc:sldMk cId="4166471360" sldId="269"/>
            <ac:picMk id="6" creationId="{B92D3970-C60E-21B1-4586-AABF0E18C3A7}"/>
          </ac:picMkLst>
        </pc:picChg>
        <pc:picChg chg="add mod">
          <ac:chgData name="Christa" userId="3442f1f8-424c-433c-9385-36d98bf720c5" providerId="ADAL" clId="{E377B314-2B59-4DCA-A18D-A84C9D0C7E1F}" dt="2025-01-07T18:46:40.312" v="21"/>
          <ac:picMkLst>
            <pc:docMk/>
            <pc:sldMk cId="4166471360" sldId="269"/>
            <ac:picMk id="10" creationId="{79C63BFD-A67D-4F87-BE88-DC93C0820311}"/>
          </ac:picMkLst>
        </pc:picChg>
      </pc:sldChg>
      <pc:sldChg chg="modSp mod">
        <pc:chgData name="Christa" userId="3442f1f8-424c-433c-9385-36d98bf720c5" providerId="ADAL" clId="{E377B314-2B59-4DCA-A18D-A84C9D0C7E1F}" dt="2025-01-07T18:44:42.075" v="12" actId="14100"/>
        <pc:sldMkLst>
          <pc:docMk/>
          <pc:sldMk cId="3796460854" sldId="270"/>
        </pc:sldMkLst>
        <pc:spChg chg="mod">
          <ac:chgData name="Christa" userId="3442f1f8-424c-433c-9385-36d98bf720c5" providerId="ADAL" clId="{E377B314-2B59-4DCA-A18D-A84C9D0C7E1F}" dt="2025-01-07T18:40:54.748" v="1"/>
          <ac:spMkLst>
            <pc:docMk/>
            <pc:sldMk cId="3796460854" sldId="270"/>
            <ac:spMk id="17" creationId="{665860F9-298F-C3F1-12EB-EABE884D0D9B}"/>
          </ac:spMkLst>
        </pc:spChg>
        <pc:picChg chg="mod modCrop">
          <ac:chgData name="Christa" userId="3442f1f8-424c-433c-9385-36d98bf720c5" providerId="ADAL" clId="{E377B314-2B59-4DCA-A18D-A84C9D0C7E1F}" dt="2025-01-07T18:44:42.075" v="12" actId="14100"/>
          <ac:picMkLst>
            <pc:docMk/>
            <pc:sldMk cId="3796460854" sldId="270"/>
            <ac:picMk id="3" creationId="{0D6C4C16-E935-40BA-4237-994BBABEA6FD}"/>
          </ac:picMkLst>
        </pc:picChg>
      </pc:sldChg>
      <pc:sldMasterChg chg="modSp modSldLayout">
        <pc:chgData name="Christa" userId="3442f1f8-424c-433c-9385-36d98bf720c5" providerId="ADAL" clId="{E377B314-2B59-4DCA-A18D-A84C9D0C7E1F}" dt="2025-01-07T18:45:51.860" v="15" actId="735"/>
        <pc:sldMasterMkLst>
          <pc:docMk/>
          <pc:sldMasterMk cId="6782759" sldId="2147483686"/>
        </pc:sldMasterMkLst>
        <pc:sldLayoutChg chg="modSp">
          <pc:chgData name="Christa" userId="3442f1f8-424c-433c-9385-36d98bf720c5" providerId="ADAL" clId="{E377B314-2B59-4DCA-A18D-A84C9D0C7E1F}" dt="2025-01-07T18:45:40.256" v="14" actId="735"/>
          <pc:sldLayoutMkLst>
            <pc:docMk/>
            <pc:sldMasterMk cId="6782759" sldId="2147483686"/>
            <pc:sldLayoutMk cId="462472484" sldId="2147483697"/>
          </pc:sldLayoutMkLst>
        </pc:sldLayoutChg>
        <pc:sldLayoutChg chg="modSp">
          <pc:chgData name="Christa" userId="3442f1f8-424c-433c-9385-36d98bf720c5" providerId="ADAL" clId="{E377B314-2B59-4DCA-A18D-A84C9D0C7E1F}" dt="2025-01-07T18:45:37.982" v="13" actId="735"/>
          <pc:sldLayoutMkLst>
            <pc:docMk/>
            <pc:sldMasterMk cId="6782759" sldId="2147483686"/>
            <pc:sldLayoutMk cId="3581408875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14088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072" userDrawn="1">
          <p15:clr>
            <a:srgbClr val="FBAE40"/>
          </p15:clr>
        </p15:guide>
        <p15:guide id="2" pos="1612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2A486-53F7-2A46-A77B-813335A926F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E2255-1746-8D43-BDD5-FC0DD6EC5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072" userDrawn="1">
          <p15:clr>
            <a:srgbClr val="F26B43"/>
          </p15:clr>
        </p15:guide>
        <p15:guide id="2" pos="16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25C5741-FC66-2345-22CD-C7DEDDF6AF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A7EE0B9-BED3-DA44-4B76-6B69D862784A}"/>
              </a:ext>
            </a:extLst>
          </p:cNvPr>
          <p:cNvSpPr txBox="1"/>
          <p:nvPr/>
        </p:nvSpPr>
        <p:spPr>
          <a:xfrm>
            <a:off x="2430274" y="8537455"/>
            <a:ext cx="45703745" cy="1112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960" dirty="0"/>
              <a:t>This template includes a slide for each category following slides have been prepared to help prepare your ePoster and printed poster for HRS2025. 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960" dirty="0"/>
              <a:t>The file includes poster templates for each category. 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960" dirty="0"/>
              <a:t>Please select either the general template (slide #2) or your category’s template and delete all other slides. 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960" dirty="0"/>
              <a:t>ePoster and printed posters should be a single slide. 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960" dirty="0"/>
              <a:t>This file is formatted for the 16:9 aspect ratio preferred for ePosters.  It can be printed any proportional size under 48” high x 72” wide such as 36”x64.”</a:t>
            </a:r>
          </a:p>
        </p:txBody>
      </p:sp>
    </p:spTree>
    <p:extLst>
      <p:ext uri="{BB962C8B-B14F-4D97-AF65-F5344CB8AC3E}">
        <p14:creationId xmlns:p14="http://schemas.microsoft.com/office/powerpoint/2010/main" val="1850146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E945BBC-A487-62DE-A9D2-CEE5FF1F57CC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85764B-2759-4EC3-3833-39AABFBAD8FE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B7F1F1-D522-CD03-34BF-E8A24F6083A6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934ACD-C466-D7E3-A7AF-F65117C70207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EC84CE-29B4-B551-8203-CD107D6F668B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4B32ED-CE54-8B83-E36B-A9F7F2B08E86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14AADAF-1C7D-1D47-97E2-3719BE101A4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6D7494-96D2-5D36-A562-2C51C2CB61FE}"/>
              </a:ext>
            </a:extLst>
          </p:cNvPr>
          <p:cNvSpPr txBox="1"/>
          <p:nvPr/>
        </p:nvSpPr>
        <p:spPr>
          <a:xfrm>
            <a:off x="14384605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BC794F-D0CA-CC9A-C5A3-C78D77A56384}"/>
              </a:ext>
            </a:extLst>
          </p:cNvPr>
          <p:cNvSpPr txBox="1"/>
          <p:nvPr/>
        </p:nvSpPr>
        <p:spPr>
          <a:xfrm>
            <a:off x="22591066" y="26722217"/>
            <a:ext cx="2674694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Health Economics &amp; Practice Management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6AE4F8-4B58-83FB-3637-8735110DCE84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28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FF80E27-414E-240F-EC59-CB0D95FB002B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F5671A-765A-13EF-227C-14F432D262C1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960552-49FA-054C-E1BD-AC309FAA11EC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DCEA6B-C4B2-4E20-E26E-DFE4A2CD5264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A925513-640A-2C14-5741-9FA558D8EAA5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EE8DF82-DA62-C72A-BAD1-C3FA79A7F281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073C16EA-04A4-F040-A59C-8F0496D9826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E9088E-DBF1-8E9A-B7B9-90958A54FF17}"/>
              </a:ext>
            </a:extLst>
          </p:cNvPr>
          <p:cNvSpPr txBox="1"/>
          <p:nvPr/>
        </p:nvSpPr>
        <p:spPr>
          <a:xfrm>
            <a:off x="22591066" y="26722209"/>
            <a:ext cx="2674694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Provocative Cases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A513E9-6A12-EC49-EDF7-BD613753FAB1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C04FA8-3AE6-0BAE-AF21-9C2C03B0CF57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424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84DBF36-A99A-28FF-B9D8-26E4459CAC9F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FEEAE2-2F27-42AC-DFC5-A2B62A40BFA6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A9D25D-6E2C-8930-62F5-2FEC1CA2230D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ED9778-C43E-6939-CF53-6815452A75CA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C5319C-D0B4-753C-F4EA-83B6C3C43122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93D8F6-083C-AA34-EDD9-EF919409AECB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3E87E8-E9E4-4956-FE11-33805254BC0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EECA15D-3D2C-E935-46E6-08122713B7DC}"/>
              </a:ext>
            </a:extLst>
          </p:cNvPr>
          <p:cNvSpPr txBox="1"/>
          <p:nvPr/>
        </p:nvSpPr>
        <p:spPr>
          <a:xfrm>
            <a:off x="22591066" y="26722209"/>
            <a:ext cx="2674694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Teaching Case Reports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3A4D6-9120-E49B-4635-E38132A685BC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994EEA-4643-EB05-0C4E-DC98FC845D9B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5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232E5D2-5639-ADC3-F7FA-21E33922F391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A68B002-EB67-4E92-A988-3D193C387FA1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900337-6425-8E28-BD01-79E2D5D05086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A746CB-AB85-E902-807D-827D51B35DCE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A2B0D4-6636-5798-524D-DA1ADD9E6B38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9FCCFD5-74DA-FA58-1CDD-1856BA12F024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6E235275-E630-42A7-782E-CD0B8CF334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E8ACBB-6F12-5FE1-3187-527B20D3ED6B}"/>
              </a:ext>
            </a:extLst>
          </p:cNvPr>
          <p:cNvSpPr txBox="1"/>
          <p:nvPr/>
        </p:nvSpPr>
        <p:spPr>
          <a:xfrm>
            <a:off x="22591066" y="26722209"/>
            <a:ext cx="2674694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Teaching &amp; Training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65F5BD-ABC8-24D4-E3CC-2A8FA65F89B4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7D0495-12E0-4228-F922-7AE81CAE0630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3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25CC33-B497-D3BF-94F9-B35450652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CD7597-AA71-57BE-B5F6-F2E80DFFFDEA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775998-151A-108B-BB33-A69A614DF077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1455B8-A932-5776-45C4-3E20F7D586DC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1EA6AA-3E33-7F23-8D07-1681E32B5AF0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D45A82-4B83-357B-F479-B2D0A4F62C43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71717C-C449-9FCF-6CDC-4F25A6D8C118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83F514-1C1B-23C2-BCF1-6EAE2521B115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8E2432-7CC1-4C16-794A-E57B7B853B0A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344E34-A06B-E414-CE8E-4C1752AC9674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1AFDEB-7B8E-0205-CE32-CE19E5C7B093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B110ED-0FED-1A2A-56A1-28873897BCF9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698E81-9E1A-9F7F-8D8A-17336A2CA527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D02E16-42D0-56AE-4A4E-2B262CDB429E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4455D4-6E21-FE62-025C-A3F1BEFBEE3C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539D53-46CF-2BF7-8966-7FAA3BE252EA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A1E0EF2D-128B-80D7-7AC9-5756DF9A48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FF0F80AE-0785-A7D5-E18D-E8C57E1B04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A44D87A0-2FDE-5467-9BFF-9E431E82BC05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A605B276-1F49-5946-0EAA-5DCA669A5B0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C2782F9-AD75-BCC6-AA26-92E4990BE07B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787C73C0-4575-D38B-FEB4-AE0B68A61D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D6C4C16-E935-40BA-4237-994BBABEA6FD}"/>
              </a:ext>
            </a:extLst>
          </p:cNvPr>
          <p:cNvPicPr>
            <a:picLocks noChangeAspect="1"/>
          </p:cNvPicPr>
          <p:nvPr/>
        </p:nvPicPr>
        <p:blipFill>
          <a:blip r:embed="rId10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6E07893-35C2-4509-A802-C735FC405942}"/>
              </a:ext>
            </a:extLst>
          </p:cNvPr>
          <p:cNvGrpSpPr/>
          <p:nvPr/>
        </p:nvGrpSpPr>
        <p:grpSpPr>
          <a:xfrm>
            <a:off x="0" y="26416018"/>
            <a:ext cx="51206400" cy="2355011"/>
            <a:chOff x="0" y="26416018"/>
            <a:chExt cx="51206400" cy="235501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9E84F57-BCE8-FAE6-2EF9-D7A06326A4A6}"/>
                </a:ext>
              </a:extLst>
            </p:cNvPr>
            <p:cNvSpPr/>
            <p:nvPr/>
          </p:nvSpPr>
          <p:spPr>
            <a:xfrm>
              <a:off x="0" y="26416018"/>
              <a:ext cx="51206400" cy="2355011"/>
            </a:xfrm>
            <a:prstGeom prst="rect">
              <a:avLst/>
            </a:prstGeom>
            <a:solidFill>
              <a:srgbClr val="D0203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A white text on a black background&#10;&#10;Description automatically generated">
              <a:extLst>
                <a:ext uri="{FF2B5EF4-FFF2-40B4-BE49-F238E27FC236}">
                  <a16:creationId xmlns:a16="http://schemas.microsoft.com/office/drawing/2014/main" id="{6C001249-1F60-450D-3826-BC2867DA35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644000" y="27049918"/>
              <a:ext cx="10170244" cy="1346313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65860F9-298F-C3F1-12EB-EABE884D0D9B}"/>
                </a:ext>
              </a:extLst>
            </p:cNvPr>
            <p:cNvSpPr txBox="1"/>
            <p:nvPr/>
          </p:nvSpPr>
          <p:spPr>
            <a:xfrm>
              <a:off x="41387234" y="26674628"/>
              <a:ext cx="8092554" cy="14711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960" b="1" dirty="0">
                  <a:solidFill>
                    <a:schemeClr val="bg1"/>
                  </a:solidFill>
                  <a:latin typeface="Helvetica" pitchFamily="2" charset="0"/>
                  <a:cs typeface="Arial" panose="020B0604020202020204" pitchFamily="34" charset="0"/>
                </a:rPr>
                <a:t>#HRS2025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646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CC8EC8-A87B-A1D8-5953-89C207DEC067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93BCC4-19B3-E61F-AA1B-77EAE0992811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E3398A-E15B-4AFC-3CFE-E2662F786242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C2E7E1-887E-0D13-3C1A-AE8F0806DAB2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5302477-1722-AC60-CFC9-A9D54EF3F48C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7C2CAA-F5AF-A516-F5B6-6228892F5D43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5B9DE5E7-D4AC-20AD-639C-B49C1802442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C6AECD-8B39-D8BF-1215-A2105D7D7A64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BA6FA4-C465-163B-68D9-D7C6A894E5CD}"/>
              </a:ext>
            </a:extLst>
          </p:cNvPr>
          <p:cNvSpPr txBox="1"/>
          <p:nvPr/>
        </p:nvSpPr>
        <p:spPr>
          <a:xfrm>
            <a:off x="41245453" y="26722209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Ablation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4F58D4-D20D-3F24-365F-F9C0F579AD1E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4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B5EF16B-DD3C-7D23-BB10-6DAF6A4852C9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4ED0F3-AA6E-6B8E-6035-60AD6A312D33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23A091-F76B-6E52-B4B2-EFD80D4EB198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7725C9-597A-154D-B3FA-FB51A71956B4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25C631-B1FB-1310-3543-879538FB36DC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BBA92C-83BC-500D-D628-C8D8C0D3A613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DC2C8D9-BBAF-EE5D-427C-0DDBB0FC47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8A989FF-3B1D-56EB-E8C2-9A4E1FBCACB4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2FFA8F-81E7-F80F-255B-4480A1765544}"/>
              </a:ext>
            </a:extLst>
          </p:cNvPr>
          <p:cNvSpPr txBox="1"/>
          <p:nvPr/>
        </p:nvSpPr>
        <p:spPr>
          <a:xfrm>
            <a:off x="34314616" y="26722209"/>
            <a:ext cx="15023389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Allied Professional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FC497A-4C45-A803-AE85-63F410DCD43F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61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C35FCA-5B38-ABBB-3FB0-C247A195F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05E055-1BA4-57C0-1124-74D789759507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472E55-EED8-86C6-080C-63E076FE9A47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B55AA1-C37B-2142-4FE5-56A342E2EBFD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0A8C0C-E530-210D-3DF3-832679D59AD3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1C787B-152B-4378-5F2E-147F63CD7516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8119D3-6137-8EC8-979C-81DE124BEE7F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2668F5-EAB4-C119-2DAE-E282A4CA1B07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758C5A-4DC1-2158-8F6B-28684815F58C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F587CF-95E3-7E80-7AC4-64250487BB6B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17FDA384-7A68-9815-C9D1-B6FC5C1515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7BA6C3E4-56DE-52B5-51F5-DF65762D0A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1D0D5C3-C35C-07D4-CE50-2AEF3436E2F8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3BD016BB-C2E1-674A-D406-EDFBAC8937F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8B7F9AE-9A81-70A0-3C81-8CE2F8328D42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28A9F613-0810-60AE-4AFA-F0807341B9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FCFA7CE-5ADF-1FDE-0307-55F6DE6A7B6C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050F48-9102-C1DC-76A5-DA642541FFCA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687631-7663-898D-3A6C-27FA02276476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6EF659-0EA0-DA4D-13CF-9E78B9F40F5D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7A3B76-C16A-3154-9018-C5C35960219D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FA6F30-7137-013A-4D86-D384AF510DDB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43469A0-9E6B-43F6-6321-46D6EA66C1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E73F86-1A68-93F4-B1C1-2EC0100E0342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8168F3-DD96-BD67-5EC9-2F98628F7F1C}"/>
              </a:ext>
            </a:extLst>
          </p:cNvPr>
          <p:cNvSpPr txBox="1"/>
          <p:nvPr/>
        </p:nvSpPr>
        <p:spPr>
          <a:xfrm>
            <a:off x="32591375" y="26722217"/>
            <a:ext cx="16746638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Basic/Translational Science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9C63BFD-A67D-4F87-BE88-DC93C0820311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71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02BFE0D-27FD-5EF3-1F4D-3BBE6818C2A1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EF7CB8-D18F-9084-B957-1110CA0A6146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809F80-D2F7-02C8-DC56-D794F7FA6E3F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61024E-2594-26C3-E33A-AA96714D0914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E6EA31-F984-BC3E-191F-A70B4DA4D111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C5B017-EB0F-DB1B-12B6-B4660E95E6FC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6537A2-532A-12AE-1B3D-B774614C94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FB896B2-4AF2-0542-DEED-E0976821B505}"/>
              </a:ext>
            </a:extLst>
          </p:cNvPr>
          <p:cNvSpPr txBox="1"/>
          <p:nvPr/>
        </p:nvSpPr>
        <p:spPr>
          <a:xfrm>
            <a:off x="14384605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9CC60B-A071-411C-A617-123F8107CD44}"/>
              </a:ext>
            </a:extLst>
          </p:cNvPr>
          <p:cNvSpPr txBox="1"/>
          <p:nvPr/>
        </p:nvSpPr>
        <p:spPr>
          <a:xfrm>
            <a:off x="22591066" y="26722209"/>
            <a:ext cx="2674694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Cardiovascular Implantable Electronic Device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843EF9-E7CB-8065-878E-AAFA74B049CF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2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500626A-0101-20A5-E86F-9D22D002E2AF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E07BB8-2F1A-0A0D-775F-0461071FFBF1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012EB7-9FDF-2195-2A8D-3CB6EBE7D04D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E072E7-EF8D-CFE2-1D9D-A0FA602E81E7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E5E960-2DE2-C067-041D-5A627418C573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71D029-A634-802A-DBDF-B4CED1CF2982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0EE908A9-072F-1EB4-FC78-A9EEF9AD5A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03720DF-3516-690E-5270-1BB1DCA0984A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75FCB7-FF0F-2893-92A0-3A073F8979FE}"/>
              </a:ext>
            </a:extLst>
          </p:cNvPr>
          <p:cNvSpPr txBox="1"/>
          <p:nvPr/>
        </p:nvSpPr>
        <p:spPr>
          <a:xfrm>
            <a:off x="32591375" y="26722217"/>
            <a:ext cx="16746638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Clinical Electrophysiology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F77AE8-EF65-CEB9-A871-C5321F754E1D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06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62DC1D6-CBC6-0587-0000-7C9D7E196F0D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568EAA-11EE-6B66-CE67-46383A26EDE4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7D6852-500E-0B7D-9F2E-851A92CF2211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2362E6-BD66-ACC1-B41F-3412982CB129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5C425D-FAD6-6F01-E810-AA064EFED9C8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51D03E4-91FF-D702-415D-C02153331093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D726C77B-05A1-0E49-D043-E063973DE7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8333687-CED9-BA9A-F1C0-8ECA7BB0DEA0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079939-039B-BF9C-B675-4256FA86C653}"/>
              </a:ext>
            </a:extLst>
          </p:cNvPr>
          <p:cNvSpPr txBox="1"/>
          <p:nvPr/>
        </p:nvSpPr>
        <p:spPr>
          <a:xfrm>
            <a:off x="32591375" y="26722217"/>
            <a:ext cx="16746638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Digital Health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C2452D-BE60-C543-D5A8-B3B76A80467F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65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CB1B35-6F85-39BD-B09D-18835A595574}"/>
              </a:ext>
            </a:extLst>
          </p:cNvPr>
          <p:cNvSpPr txBox="1"/>
          <p:nvPr/>
        </p:nvSpPr>
        <p:spPr>
          <a:xfrm>
            <a:off x="8745509" y="705959"/>
            <a:ext cx="33715371" cy="170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porro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quisquam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ante ipsum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525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pulvinar </a:t>
            </a:r>
            <a:r>
              <a:rPr lang="en-US" sz="5253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endParaRPr lang="en-US" sz="525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481B7-456A-7731-A7A3-26E3E3F13B9F}"/>
              </a:ext>
            </a:extLst>
          </p:cNvPr>
          <p:cNvSpPr txBox="1"/>
          <p:nvPr/>
        </p:nvSpPr>
        <p:spPr>
          <a:xfrm>
            <a:off x="8745517" y="2656321"/>
            <a:ext cx="33216786" cy="106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fames ac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lorem magna, sit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US" sz="315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ligula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DBF4ED-5697-DFAA-9B4A-E3B5D4ECAB11}"/>
              </a:ext>
            </a:extLst>
          </p:cNvPr>
          <p:cNvSpPr txBox="1"/>
          <p:nvPr/>
        </p:nvSpPr>
        <p:spPr>
          <a:xfrm>
            <a:off x="1644006" y="6106212"/>
            <a:ext cx="16786879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E235EA-B17A-792E-7B1A-A76C15922B48}"/>
              </a:ext>
            </a:extLst>
          </p:cNvPr>
          <p:cNvSpPr txBox="1"/>
          <p:nvPr/>
        </p:nvSpPr>
        <p:spPr>
          <a:xfrm>
            <a:off x="1644006" y="13542385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799716-4A69-3151-A3CE-1A78E81FD65D}"/>
              </a:ext>
            </a:extLst>
          </p:cNvPr>
          <p:cNvSpPr txBox="1"/>
          <p:nvPr/>
        </p:nvSpPr>
        <p:spPr>
          <a:xfrm>
            <a:off x="1644006" y="20932828"/>
            <a:ext cx="16786879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habitan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76B4C7-CC3F-9CD0-D8C0-055CBD0CB190}"/>
              </a:ext>
            </a:extLst>
          </p:cNvPr>
          <p:cNvSpPr txBox="1"/>
          <p:nvPr/>
        </p:nvSpPr>
        <p:spPr>
          <a:xfrm>
            <a:off x="20002494" y="21002985"/>
            <a:ext cx="13760253" cy="300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0298" indent="-500298">
              <a:buFont typeface="Arial" panose="020B0604020202020204" pitchFamily="34" charset="0"/>
              <a:buChar char="•"/>
            </a:pP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6FB8591-B70B-D9F8-94F0-FCF80776C8FB}"/>
              </a:ext>
            </a:extLst>
          </p:cNvPr>
          <p:cNvSpPr txBox="1"/>
          <p:nvPr/>
        </p:nvSpPr>
        <p:spPr>
          <a:xfrm>
            <a:off x="35334371" y="21002993"/>
            <a:ext cx="13658187" cy="4944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  <a:p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habitant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endParaRPr lang="en-US" sz="3153" dirty="0">
              <a:solidFill>
                <a:srgbClr val="002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9DEEDC-06C5-2251-2008-725435CF5AA9}"/>
              </a:ext>
            </a:extLst>
          </p:cNvPr>
          <p:cNvSpPr txBox="1"/>
          <p:nvPr/>
        </p:nvSpPr>
        <p:spPr>
          <a:xfrm>
            <a:off x="26403297" y="6338584"/>
            <a:ext cx="7346500" cy="4459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0B50B-D8F5-18CF-B78D-BA92387BF5C5}"/>
              </a:ext>
            </a:extLst>
          </p:cNvPr>
          <p:cNvSpPr txBox="1"/>
          <p:nvPr/>
        </p:nvSpPr>
        <p:spPr>
          <a:xfrm>
            <a:off x="41079744" y="6286300"/>
            <a:ext cx="7912817" cy="3973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23" name="Graphic 22" descr="Gantt Chart outline">
            <a:extLst>
              <a:ext uri="{FF2B5EF4-FFF2-40B4-BE49-F238E27FC236}">
                <a16:creationId xmlns:a16="http://schemas.microsoft.com/office/drawing/2014/main" id="{BCE07C86-DC92-6F9B-70DC-35392146E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269082" y="5419733"/>
            <a:ext cx="7572370" cy="7572370"/>
          </a:xfrm>
          <a:prstGeom prst="rect">
            <a:avLst/>
          </a:prstGeom>
        </p:spPr>
      </p:pic>
      <p:pic>
        <p:nvPicPr>
          <p:cNvPr id="27" name="Graphic 26" descr="Pie chart outline">
            <a:extLst>
              <a:ext uri="{FF2B5EF4-FFF2-40B4-BE49-F238E27FC236}">
                <a16:creationId xmlns:a16="http://schemas.microsoft.com/office/drawing/2014/main" id="{215C3179-D92F-7E03-EDA0-DC7769E40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314619" y="6106221"/>
            <a:ext cx="6257927" cy="625792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85367687-DDF5-9EA0-46FF-BD11912569B7}"/>
              </a:ext>
            </a:extLst>
          </p:cNvPr>
          <p:cNvSpPr txBox="1"/>
          <p:nvPr/>
        </p:nvSpPr>
        <p:spPr>
          <a:xfrm>
            <a:off x="19967791" y="12462170"/>
            <a:ext cx="1374729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2" name="Picture 31" descr="A picture containing shoji&#10;&#10;Description automatically generated">
            <a:extLst>
              <a:ext uri="{FF2B5EF4-FFF2-40B4-BE49-F238E27FC236}">
                <a16:creationId xmlns:a16="http://schemas.microsoft.com/office/drawing/2014/main" id="{C05D4FDA-D3FB-7BE2-8616-D6ABA846D4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6970" b="23132"/>
          <a:stretch/>
        </p:blipFill>
        <p:spPr>
          <a:xfrm>
            <a:off x="21520943" y="15758697"/>
            <a:ext cx="10641014" cy="342900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579BCA1-8623-FD8C-DEF6-9FE765C161D8}"/>
              </a:ext>
            </a:extLst>
          </p:cNvPr>
          <p:cNvSpPr txBox="1"/>
          <p:nvPr/>
        </p:nvSpPr>
        <p:spPr>
          <a:xfrm>
            <a:off x="34982945" y="12332387"/>
            <a:ext cx="14009604" cy="251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fermentum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vitae, vestibulum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sed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vestibulum,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convallis ex. Ut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fermentum ac,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53" dirty="0" err="1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n-US" sz="3153" dirty="0">
                <a:solidFill>
                  <a:srgbClr val="002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dolor. </a:t>
            </a:r>
          </a:p>
        </p:txBody>
      </p:sp>
      <p:pic>
        <p:nvPicPr>
          <p:cNvPr id="35" name="Graphic 34" descr="Table outline">
            <a:extLst>
              <a:ext uri="{FF2B5EF4-FFF2-40B4-BE49-F238E27FC236}">
                <a16:creationId xmlns:a16="http://schemas.microsoft.com/office/drawing/2014/main" id="{EC5E1BCC-2080-3013-F6E6-8161B19E5F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83759" y="14091515"/>
            <a:ext cx="6607966" cy="66079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DE62F72-C535-AC33-313E-19D9DF2948B9}"/>
              </a:ext>
            </a:extLst>
          </p:cNvPr>
          <p:cNvSpPr/>
          <p:nvPr/>
        </p:nvSpPr>
        <p:spPr>
          <a:xfrm>
            <a:off x="1644006" y="4921891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0A538D-3DE9-C821-DB70-ABA90B176190}"/>
              </a:ext>
            </a:extLst>
          </p:cNvPr>
          <p:cNvSpPr/>
          <p:nvPr/>
        </p:nvSpPr>
        <p:spPr>
          <a:xfrm>
            <a:off x="1644006" y="12256138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Objective(s)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4A857C-CE09-803A-817E-B3BE0BDD1E1D}"/>
              </a:ext>
            </a:extLst>
          </p:cNvPr>
          <p:cNvSpPr/>
          <p:nvPr/>
        </p:nvSpPr>
        <p:spPr>
          <a:xfrm>
            <a:off x="1644006" y="19818507"/>
            <a:ext cx="16786879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177A98-9473-C89E-2175-A0045E3D8527}"/>
              </a:ext>
            </a:extLst>
          </p:cNvPr>
          <p:cNvSpPr/>
          <p:nvPr/>
        </p:nvSpPr>
        <p:spPr>
          <a:xfrm>
            <a:off x="35263133" y="197983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 / Acknowledgments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AFBD59-6519-8B76-C333-C7BEB57DF16C}"/>
              </a:ext>
            </a:extLst>
          </p:cNvPr>
          <p:cNvSpPr/>
          <p:nvPr/>
        </p:nvSpPr>
        <p:spPr>
          <a:xfrm>
            <a:off x="20002500" y="4921891"/>
            <a:ext cx="29020891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5171612-FA44-1529-476E-E564AFF1392B}"/>
              </a:ext>
            </a:extLst>
          </p:cNvPr>
          <p:cNvSpPr/>
          <p:nvPr/>
        </p:nvSpPr>
        <p:spPr>
          <a:xfrm>
            <a:off x="20002494" y="19818507"/>
            <a:ext cx="13760253" cy="735963"/>
          </a:xfrm>
          <a:prstGeom prst="rect">
            <a:avLst/>
          </a:prstGeom>
          <a:solidFill>
            <a:srgbClr val="002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DB5D5DC-4053-540E-6075-F65C84A0BEB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44000" y="26997015"/>
            <a:ext cx="10170244" cy="13463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F6C8086-D4FD-25F9-C3ED-9DF6C7DEE076}"/>
              </a:ext>
            </a:extLst>
          </p:cNvPr>
          <p:cNvSpPr txBox="1"/>
          <p:nvPr/>
        </p:nvSpPr>
        <p:spPr>
          <a:xfrm>
            <a:off x="22357017" y="26722217"/>
            <a:ext cx="809255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#HRS2025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A87A60-A637-D850-4195-5F731F8E28FF}"/>
              </a:ext>
            </a:extLst>
          </p:cNvPr>
          <p:cNvSpPr txBox="1"/>
          <p:nvPr/>
        </p:nvSpPr>
        <p:spPr>
          <a:xfrm>
            <a:off x="32591375" y="26722217"/>
            <a:ext cx="16746638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960" b="1" dirty="0">
                <a:solidFill>
                  <a:schemeClr val="bg1"/>
                </a:solidFill>
                <a:latin typeface="Helvetica" pitchFamily="2" charset="0"/>
                <a:cs typeface="Arial" panose="020B0604020202020204" pitchFamily="34" charset="0"/>
              </a:rPr>
              <a:t>Pediatric EP/ACHD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3C957E-D1D0-762F-12AC-B8F0FF14E784}"/>
              </a:ext>
            </a:extLst>
          </p:cNvPr>
          <p:cNvPicPr>
            <a:picLocks noChangeAspect="1"/>
          </p:cNvPicPr>
          <p:nvPr/>
        </p:nvPicPr>
        <p:blipFill>
          <a:blip r:embed="rId11">
            <a:biLevel thresh="25000"/>
          </a:blip>
          <a:srcRect b="16516"/>
          <a:stretch/>
        </p:blipFill>
        <p:spPr>
          <a:xfrm>
            <a:off x="44776571" y="657800"/>
            <a:ext cx="4304695" cy="30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81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4372</TotalTime>
  <Words>8794</Words>
  <Application>Microsoft Office PowerPoint</Application>
  <PresentationFormat>Custom</PresentationFormat>
  <Paragraphs>472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Banek</dc:creator>
  <cp:lastModifiedBy>Christa</cp:lastModifiedBy>
  <cp:revision>27</cp:revision>
  <dcterms:created xsi:type="dcterms:W3CDTF">2023-03-05T21:13:56Z</dcterms:created>
  <dcterms:modified xsi:type="dcterms:W3CDTF">2025-01-07T18:47:44Z</dcterms:modified>
</cp:coreProperties>
</file>